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13"/>
  </p:handoutMasterIdLst>
  <p:sldIdLst>
    <p:sldId id="257" r:id="rId4"/>
    <p:sldId id="258" r:id="rId6"/>
    <p:sldId id="259" r:id="rId7"/>
    <p:sldId id="260" r:id="rId8"/>
    <p:sldId id="261" r:id="rId9"/>
    <p:sldId id="262" r:id="rId10"/>
    <p:sldId id="272" r:id="rId11"/>
    <p:sldId id="271" r:id="rId12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8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78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7" Type="http://schemas.openxmlformats.org/officeDocument/2006/relationships/tags" Target="tags/tag168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image" Target="../media/image1.png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image" Target="../media/image2.png"/><Relationship Id="rId2" Type="http://schemas.openxmlformats.org/officeDocument/2006/relationships/tags" Target="../tags/tag70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image" Target="../media/image3.png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image" Target="../media/image4.png"/><Relationship Id="rId2" Type="http://schemas.openxmlformats.org/officeDocument/2006/relationships/tags" Target="../tags/tag83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image" Target="../media/image2.png"/><Relationship Id="rId2" Type="http://schemas.openxmlformats.org/officeDocument/2006/relationships/tags" Target="../tags/tag89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3" Type="http://schemas.openxmlformats.org/officeDocument/2006/relationships/image" Target="../media/image2.png"/><Relationship Id="rId2" Type="http://schemas.openxmlformats.org/officeDocument/2006/relationships/tags" Target="../tags/tag96.xml"/><Relationship Id="rId11" Type="http://schemas.openxmlformats.org/officeDocument/2006/relationships/tags" Target="../tags/tag104.xml"/><Relationship Id="rId10" Type="http://schemas.openxmlformats.org/officeDocument/2006/relationships/tags" Target="../tags/tag103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7" Type="http://schemas.openxmlformats.org/officeDocument/2006/relationships/tags" Target="../tags/tag109.xml"/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3" Type="http://schemas.openxmlformats.org/officeDocument/2006/relationships/image" Target="../media/image2.png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image" Target="../media/image2.png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image" Target="../media/image2.png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124.xml"/><Relationship Id="rId7" Type="http://schemas.openxmlformats.org/officeDocument/2006/relationships/tags" Target="../tags/tag123.xml"/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3" Type="http://schemas.openxmlformats.org/officeDocument/2006/relationships/image" Target="../media/image2.png"/><Relationship Id="rId2" Type="http://schemas.openxmlformats.org/officeDocument/2006/relationships/tags" Target="../tags/tag119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image" Target="../media/image5.png"/><Relationship Id="rId2" Type="http://schemas.openxmlformats.org/officeDocument/2006/relationships/tags" Target="../tags/tag125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演示文稿3_0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副标题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859155" y="1689735"/>
            <a:ext cx="7910195" cy="9899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44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单击此处编辑副标题</a:t>
            </a:r>
            <a:endParaRPr dirty="0"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859155" y="2753995"/>
            <a:ext cx="7910195" cy="11703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54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署名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859155" y="4304665"/>
            <a:ext cx="1644650" cy="408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0" rIns="91440" bIns="0" numCol="1" spcCol="0" rtlCol="0" fromWordArt="0" anchor="ctr" anchorCtr="0" forceAA="0" compatLnSpc="1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200" b="1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演示文稿3_0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正文"/>
          <p:cNvSpPr txBox="1">
            <a:spLocks noGrp="1"/>
          </p:cNvSpPr>
          <p:nvPr>
            <p:ph idx="2"/>
            <p:custDataLst>
              <p:tags r:id="rId4"/>
            </p:custDataLst>
          </p:nvPr>
        </p:nvSpPr>
        <p:spPr>
          <a:xfrm>
            <a:off x="608400" y="1296955"/>
            <a:ext cx="10969200" cy="495264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MiSans Bold" panose="00000800000000000000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/>
            <p:custDataLst>
              <p:tags r:id="rId5"/>
            </p:custDataLst>
          </p:nvPr>
        </p:nvSpPr>
        <p:spPr>
          <a:xfrm>
            <a:off x="608330" y="436880"/>
            <a:ext cx="10968990" cy="574040"/>
          </a:xfrm>
          <a:prstGeom prst="rect">
            <a:avLst/>
          </a:prstGeom>
          <a:noFill/>
        </p:spPr>
        <p:txBody>
          <a:bodyPr wrap="square" tIns="0" bIns="0" rtlCol="0" anchor="b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演示文稿3_0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8" name="直接连接符 7"/>
          <p:cNvCxnSpPr/>
          <p:nvPr>
            <p:custDataLst>
              <p:tags r:id="rId4"/>
            </p:custDataLst>
          </p:nvPr>
        </p:nvCxnSpPr>
        <p:spPr>
          <a:xfrm flipH="1">
            <a:off x="4117975" y="6412230"/>
            <a:ext cx="7478395" cy="0"/>
          </a:xfrm>
          <a:prstGeom prst="line">
            <a:avLst/>
          </a:prstGeom>
          <a:ln w="3175">
            <a:solidFill>
              <a:schemeClr val="accent2">
                <a:alpha val="2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5"/>
            </p:custDataLst>
          </p:nvPr>
        </p:nvSpPr>
        <p:spPr>
          <a:xfrm>
            <a:off x="659130" y="1386205"/>
            <a:ext cx="2797810" cy="5264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rmAutofit/>
          </a:bodyPr>
          <a:lstStyle>
            <a:lvl1pPr marL="0" marR="0" lvl="0" algn="dist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>
                <a:solidFill>
                  <a:schemeClr val="accent1">
                    <a:lumMod val="40000"/>
                    <a:lumOff val="60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dist">
              <a:buClrTx/>
              <a:buSzTx/>
              <a:buFontTx/>
            </a:pPr>
            <a:r>
              <a:rPr dirty="0" err="1">
                <a:sym typeface="+mn-ea"/>
              </a:rPr>
              <a:t>单击编辑副标题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6"/>
            </p:custDataLst>
          </p:nvPr>
        </p:nvSpPr>
        <p:spPr>
          <a:xfrm>
            <a:off x="659130" y="567690"/>
            <a:ext cx="2788920" cy="818515"/>
          </a:xfrm>
          <a:prstGeom prst="rect">
            <a:avLst/>
          </a:prstGeom>
          <a:noFill/>
        </p:spPr>
        <p:txBody>
          <a:bodyPr wrap="square" lIns="91440" tIns="0" rIns="9144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44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演示文稿3_0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4"/>
            </p:custDataLst>
          </p:nvPr>
        </p:nvSpPr>
        <p:spPr>
          <a:xfrm>
            <a:off x="939165" y="1842135"/>
            <a:ext cx="2371725" cy="1375410"/>
          </a:xfrm>
          <a:prstGeom prst="rect">
            <a:avLst/>
          </a:prstGeom>
          <a:noFill/>
        </p:spPr>
        <p:txBody>
          <a:bodyPr wrap="square" lIns="91440" tIns="0" rIns="9144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 kumimoji="0" lang="en-US" altLang="zh-CN" sz="7200" b="1" i="0" u="none" strike="noStrike" kern="1200" cap="none" spc="0" normalizeH="0" baseline="0" noProof="1" dirty="0">
                <a:ln w="19050">
                  <a:solidFill>
                    <a:schemeClr val="accent1"/>
                  </a:solidFill>
                </a:ln>
                <a:noFill/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dirty="0" err="1">
                <a:sym typeface="+mn-ea"/>
              </a:rPr>
              <a:t>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5"/>
            </p:custDataLst>
          </p:nvPr>
        </p:nvSpPr>
        <p:spPr>
          <a:xfrm>
            <a:off x="939165" y="3217545"/>
            <a:ext cx="6174740" cy="1836420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4800" b="1" i="0" u="none" strike="noStrike" kern="1200" cap="none" spc="0" normalizeH="0" baseline="0" noProof="1"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演示文稿3_0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正文"/>
          <p:cNvSpPr txBox="1">
            <a:spLocks noGrp="1"/>
          </p:cNvSpPr>
          <p:nvPr>
            <p:ph idx="3"/>
            <p:custDataLst>
              <p:tags r:id="rId4"/>
            </p:custDataLst>
          </p:nvPr>
        </p:nvSpPr>
        <p:spPr>
          <a:xfrm>
            <a:off x="6400805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>
              <a:defRPr dirty="0">
                <a:solidFill>
                  <a:schemeClr val="tx1"/>
                </a:solidFill>
                <a:sym typeface="+mn-ea"/>
              </a:defRPr>
            </a:lvl1pPr>
            <a:lvl2pPr>
              <a:defRPr dirty="0">
                <a:sym typeface="+mn-ea"/>
              </a:defRPr>
            </a:lvl2pPr>
            <a:lvl3pPr>
              <a:defRPr dirty="0">
                <a:sym typeface="+mn-ea"/>
              </a:defRPr>
            </a:lvl3pPr>
            <a:lvl4pPr>
              <a:defRPr dirty="0">
                <a:sym typeface="+mn-ea"/>
              </a:defRPr>
            </a:lvl4pPr>
            <a:lvl5pPr>
              <a:defRPr dirty="0">
                <a:sym typeface="+mn-ea"/>
              </a:defRPr>
            </a:lvl5pPr>
          </a:lstStyle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Char char="●"/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>
              <a:tabLst>
                <a:tab pos="1609725" algn="l"/>
              </a:tabLst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2"/>
            <p:custDataLst>
              <p:tags r:id="rId5"/>
            </p:custDataLst>
          </p:nvPr>
        </p:nvSpPr>
        <p:spPr>
          <a:xfrm>
            <a:off x="608400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>
              <a:defRPr dirty="0">
                <a:solidFill>
                  <a:schemeClr val="tx1"/>
                </a:solidFill>
                <a:sym typeface="+mn-ea"/>
              </a:defRPr>
            </a:lvl1pPr>
            <a:lvl2pPr>
              <a:defRPr dirty="0">
                <a:sym typeface="+mn-ea"/>
              </a:defRPr>
            </a:lvl2pPr>
            <a:lvl3pPr>
              <a:defRPr dirty="0">
                <a:sym typeface="+mn-ea"/>
              </a:defRPr>
            </a:lvl3pPr>
            <a:lvl4pPr>
              <a:defRPr dirty="0">
                <a:sym typeface="+mn-ea"/>
              </a:defRPr>
            </a:lvl4pPr>
            <a:lvl5pPr>
              <a:defRPr dirty="0">
                <a:sym typeface="+mn-ea"/>
              </a:defRPr>
            </a:lvl5pPr>
          </a:lstStyle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Char char="●"/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>
              <a:tabLst>
                <a:tab pos="1609725" algn="l"/>
              </a:tabLst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1"/>
            <p:custDataLst>
              <p:tags r:id="rId6"/>
            </p:custDataLst>
          </p:nvPr>
        </p:nvSpPr>
        <p:spPr>
          <a:xfrm>
            <a:off x="608330" y="436880"/>
            <a:ext cx="10968990" cy="574040"/>
          </a:xfrm>
          <a:prstGeom prst="rect">
            <a:avLst/>
          </a:prstGeom>
          <a:noFill/>
        </p:spPr>
        <p:txBody>
          <a:bodyPr wrap="square" tIns="0" bIns="0" rtlCol="0" anchor="b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演示文稿3_0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正文"/>
          <p:cNvSpPr txBox="1">
            <a:spLocks noGrp="1"/>
          </p:cNvSpPr>
          <p:nvPr>
            <p:ph idx="5"/>
            <p:custDataLst>
              <p:tags r:id="rId4"/>
            </p:custDataLst>
          </p:nvPr>
        </p:nvSpPr>
        <p:spPr>
          <a:xfrm>
            <a:off x="62352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>
              <a:defRPr dirty="0">
                <a:solidFill>
                  <a:schemeClr val="tx1"/>
                </a:solidFill>
                <a:sym typeface="+mn-ea"/>
              </a:defRPr>
            </a:lvl1pPr>
            <a:lvl2pPr>
              <a:defRPr dirty="0">
                <a:sym typeface="+mn-ea"/>
              </a:defRPr>
            </a:lvl2pPr>
            <a:lvl3pPr>
              <a:defRPr dirty="0">
                <a:sym typeface="+mn-ea"/>
              </a:defRPr>
            </a:lvl3pPr>
            <a:lvl4pPr>
              <a:defRPr dirty="0">
                <a:sym typeface="+mn-ea"/>
              </a:defRPr>
            </a:lvl4pPr>
            <a:lvl5pPr>
              <a:defRPr dirty="0">
                <a:sym typeface="+mn-ea"/>
              </a:defRPr>
            </a:lvl5pPr>
          </a:lstStyle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Char char="●"/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>
              <a:tabLst>
                <a:tab pos="1609725" algn="l"/>
              </a:tabLst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3" name="标题"/>
          <p:cNvSpPr txBox="1">
            <a:spLocks noGrp="1"/>
          </p:cNvSpPr>
          <p:nvPr>
            <p:ph type="title" idx="4"/>
            <p:custDataLst>
              <p:tags r:id="rId5"/>
            </p:custDataLst>
          </p:nvPr>
        </p:nvSpPr>
        <p:spPr>
          <a:xfrm>
            <a:off x="6235200" y="1429200"/>
            <a:ext cx="5342400" cy="40011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2" name="正文"/>
          <p:cNvSpPr txBox="1">
            <a:spLocks noGrp="1"/>
          </p:cNvSpPr>
          <p:nvPr>
            <p:ph idx="3"/>
            <p:custDataLst>
              <p:tags r:id="rId6"/>
            </p:custDataLst>
          </p:nvPr>
        </p:nvSpPr>
        <p:spPr>
          <a:xfrm>
            <a:off x="6084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>
              <a:defRPr dirty="0">
                <a:solidFill>
                  <a:schemeClr val="tx1"/>
                </a:solidFill>
                <a:sym typeface="+mn-ea"/>
              </a:defRPr>
            </a:lvl1pPr>
            <a:lvl2pPr>
              <a:defRPr dirty="0">
                <a:sym typeface="+mn-ea"/>
              </a:defRPr>
            </a:lvl2pPr>
            <a:lvl3pPr>
              <a:defRPr dirty="0">
                <a:sym typeface="+mn-ea"/>
              </a:defRPr>
            </a:lvl3pPr>
            <a:lvl4pPr>
              <a:defRPr dirty="0">
                <a:sym typeface="+mn-ea"/>
              </a:defRPr>
            </a:lvl4pPr>
            <a:lvl5pPr>
              <a:defRPr dirty="0">
                <a:sym typeface="+mn-ea"/>
              </a:defRPr>
            </a:lvl5pPr>
          </a:lstStyle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Char char="●"/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>
              <a:tabLst>
                <a:tab pos="1609725" algn="l"/>
              </a:tabLst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1" name="标题"/>
          <p:cNvSpPr txBox="1">
            <a:spLocks noGrp="1"/>
          </p:cNvSpPr>
          <p:nvPr>
            <p:ph type="title" idx="2"/>
            <p:custDataLst>
              <p:tags r:id="rId7"/>
            </p:custDataLst>
          </p:nvPr>
        </p:nvSpPr>
        <p:spPr>
          <a:xfrm>
            <a:off x="608400" y="1429200"/>
            <a:ext cx="5342400" cy="40011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>
                <a:solidFill>
                  <a:schemeClr val="dk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" name="标题"/>
          <p:cNvSpPr txBox="1">
            <a:spLocks noGrp="1"/>
          </p:cNvSpPr>
          <p:nvPr>
            <p:ph type="title" idx="1"/>
            <p:custDataLst>
              <p:tags r:id="rId8"/>
            </p:custDataLst>
          </p:nvPr>
        </p:nvSpPr>
        <p:spPr>
          <a:xfrm>
            <a:off x="608330" y="436880"/>
            <a:ext cx="10968990" cy="574040"/>
          </a:xfrm>
          <a:prstGeom prst="rect">
            <a:avLst/>
          </a:prstGeom>
          <a:noFill/>
        </p:spPr>
        <p:txBody>
          <a:bodyPr wrap="square" tIns="0" bIns="0" rtlCol="0" anchor="b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演示文稿3_0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4"/>
            </p:custDataLst>
          </p:nvPr>
        </p:nvSpPr>
        <p:spPr>
          <a:xfrm>
            <a:off x="608330" y="436880"/>
            <a:ext cx="10968990" cy="574040"/>
          </a:xfrm>
          <a:prstGeom prst="rect">
            <a:avLst/>
          </a:prstGeom>
          <a:noFill/>
        </p:spPr>
        <p:txBody>
          <a:bodyPr wrap="square" tIns="0" bIns="0" rtlCol="0" anchor="b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演示文稿3_0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演示文稿3_0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  <a:prstDash val="sysDash"/>
          </a:ln>
        </p:spPr>
      </p:pic>
      <p:sp>
        <p:nvSpPr>
          <p:cNvPr id="7" name="正文"/>
          <p:cNvSpPr txBox="1"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08330" y="437515"/>
            <a:ext cx="10968990" cy="581914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>
              <a:defRPr dirty="0">
                <a:solidFill>
                  <a:schemeClr val="tx1"/>
                </a:solidFill>
                <a:sym typeface="+mn-ea"/>
              </a:defRPr>
            </a:lvl1pPr>
            <a:lvl2pPr>
              <a:defRPr dirty="0">
                <a:sym typeface="+mn-ea"/>
              </a:defRPr>
            </a:lvl2pPr>
            <a:lvl3pPr>
              <a:defRPr dirty="0">
                <a:sym typeface="+mn-ea"/>
              </a:defRPr>
            </a:lvl3pPr>
            <a:lvl4pPr>
              <a:defRPr dirty="0">
                <a:sym typeface="+mn-ea"/>
              </a:defRPr>
            </a:lvl4pPr>
            <a:lvl5pPr>
              <a:defRPr dirty="0">
                <a:sym typeface="+mn-ea"/>
              </a:defRPr>
            </a:lvl5pPr>
          </a:lstStyle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Char char="●"/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>
              <a:tabLst>
                <a:tab pos="1609725" algn="l"/>
              </a:tabLst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演示文稿3_0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4"/>
            </p:custDataLst>
          </p:nvPr>
        </p:nvSpPr>
        <p:spPr>
          <a:xfrm>
            <a:off x="608330" y="1010920"/>
            <a:ext cx="10968990" cy="340995"/>
          </a:xfrm>
          <a:prstGeom prst="rect">
            <a:avLst/>
          </a:prstGeom>
          <a:noFill/>
        </p:spPr>
        <p:txBody>
          <a:bodyPr wrap="square" tIns="0" bIns="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600" b="1" i="0" u="none" strike="noStrike" kern="1200" cap="none" spc="0" normalizeH="0" baseline="0" noProof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5"/>
            </p:custDataLst>
          </p:nvPr>
        </p:nvSpPr>
        <p:spPr>
          <a:xfrm>
            <a:off x="608330" y="436880"/>
            <a:ext cx="10968990" cy="574040"/>
          </a:xfrm>
          <a:prstGeom prst="rect">
            <a:avLst/>
          </a:prstGeom>
          <a:noFill/>
        </p:spPr>
        <p:txBody>
          <a:bodyPr wrap="square" tIns="0" bIns="0" rtlCol="0" anchor="b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演示文稿3_0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4"/>
            </p:custDataLst>
          </p:nvPr>
        </p:nvSpPr>
        <p:spPr>
          <a:xfrm>
            <a:off x="5161915" y="1767840"/>
            <a:ext cx="6218555" cy="18446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54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署名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5161915" y="4053840"/>
            <a:ext cx="1644650" cy="408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0" rIns="91440" bIns="0" numCol="1" spcCol="0" rtlCol="0" fromWordArt="0" anchor="ctr" anchorCtr="0" forceAA="0" compatLnSpc="1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200" b="1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0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37.xml"/><Relationship Id="rId18" Type="http://schemas.openxmlformats.org/officeDocument/2006/relationships/tags" Target="../tags/tag136.xml"/><Relationship Id="rId17" Type="http://schemas.openxmlformats.org/officeDocument/2006/relationships/tags" Target="../tags/tag135.xml"/><Relationship Id="rId16" Type="http://schemas.openxmlformats.org/officeDocument/2006/relationships/tags" Target="../tags/tag134.xml"/><Relationship Id="rId15" Type="http://schemas.openxmlformats.org/officeDocument/2006/relationships/tags" Target="../tags/tag133.xml"/><Relationship Id="rId14" Type="http://schemas.openxmlformats.org/officeDocument/2006/relationships/tags" Target="../tags/tag132.xml"/><Relationship Id="rId13" Type="http://schemas.openxmlformats.org/officeDocument/2006/relationships/image" Target="../media/image2.png"/><Relationship Id="rId12" Type="http://schemas.openxmlformats.org/officeDocument/2006/relationships/tags" Target="../tags/tag13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演示文稿3_0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608330" y="1275128"/>
            <a:ext cx="10968990" cy="4901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spcBef>
                <a:spcPts val="1200"/>
              </a:spcBef>
              <a:spcAft>
                <a:spcPts val="0"/>
              </a:spcAft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</a:pPr>
            <a:r>
              <a:rPr lang="zh-CN" altLang="en-US" dirty="0">
                <a:sym typeface="+mn-ea"/>
              </a:rPr>
              <a:t>第五级</a:t>
            </a:r>
            <a:endParaRPr lang="zh-CN" altLang="en-US" dirty="0">
              <a:sym typeface="+mn-ea"/>
            </a:endParaRPr>
          </a:p>
        </p:txBody>
      </p:sp>
      <p:sp>
        <p:nvSpPr>
          <p:cNvPr id="3" name="标题占位符 2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608329" y="365125"/>
            <a:ext cx="10968989" cy="730617"/>
          </a:xfrm>
          <a:prstGeom prst="rect">
            <a:avLst/>
          </a:prstGeom>
          <a:noFill/>
        </p:spPr>
        <p:txBody>
          <a:bodyPr vert="horz" wrap="square" lIns="91440" tIns="0" rIns="91440" bIns="0" rtlCol="0" anchor="b" anchorCtr="0">
            <a:normAutofit/>
          </a:bodyPr>
          <a:lstStyle/>
          <a:p>
            <a:pPr marL="0" marR="0" lvl="0" algn="ctr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0" i="0" u="none" strike="noStrike" kern="1200" cap="none" spc="0" normalizeH="0" baseline="0" dirty="0" smtClean="0">
          <a:solidFill>
            <a:schemeClr val="accent1"/>
          </a:solidFill>
          <a:latin typeface="+mj-ea"/>
          <a:ea typeface="+mj-ea"/>
          <a:cs typeface="MiSans Normal" panose="000005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 noProof="1" dirty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MiSans Bold" panose="00000800000000000000" charset="-122"/>
          <a:sym typeface="+mn-ea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MiSans Normal" panose="00000500000000000000" charset="-122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MiSans Normal" panose="00000500000000000000" charset="-122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MiSans Normal" panose="00000500000000000000" charset="-122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MiSans Normal" panose="000005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tags" Target="../tags/tag138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4.xml"/><Relationship Id="rId7" Type="http://schemas.openxmlformats.org/officeDocument/2006/relationships/tags" Target="../tags/tag147.xml"/><Relationship Id="rId6" Type="http://schemas.openxmlformats.org/officeDocument/2006/relationships/tags" Target="../tags/tag146.xml"/><Relationship Id="rId5" Type="http://schemas.openxmlformats.org/officeDocument/2006/relationships/tags" Target="../tags/tag145.xml"/><Relationship Id="rId4" Type="http://schemas.openxmlformats.org/officeDocument/2006/relationships/tags" Target="../tags/tag144.xml"/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" Type="http://schemas.openxmlformats.org/officeDocument/2006/relationships/tags" Target="../tags/tag14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" Type="http://schemas.openxmlformats.org/officeDocument/2006/relationships/tags" Target="../tags/tag148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" Type="http://schemas.openxmlformats.org/officeDocument/2006/relationships/tags" Target="../tags/tag151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57.xml"/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" Type="http://schemas.openxmlformats.org/officeDocument/2006/relationships/tags" Target="../tags/tag15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59.xml"/><Relationship Id="rId1" Type="http://schemas.openxmlformats.org/officeDocument/2006/relationships/tags" Target="../tags/tag158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64.xml"/><Relationship Id="rId4" Type="http://schemas.openxmlformats.org/officeDocument/2006/relationships/tags" Target="../tags/tag163.xml"/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" Type="http://schemas.openxmlformats.org/officeDocument/2006/relationships/tags" Target="../tags/tag160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2.xml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" Type="http://schemas.openxmlformats.org/officeDocument/2006/relationships/tags" Target="../tags/tag16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 idx="2"/>
            <p:custDataLst>
              <p:tags r:id="rId1"/>
            </p:custDataLst>
          </p:nvPr>
        </p:nvSpPr>
        <p:spPr>
          <a:xfrm>
            <a:off x="1350645" y="1685290"/>
            <a:ext cx="3447415" cy="1224280"/>
          </a:xfrm>
        </p:spPr>
        <p:txBody>
          <a:bodyPr>
            <a:normAutofit fontScale="90000"/>
          </a:bodyPr>
          <a:lstStyle/>
          <a:p>
            <a:r>
              <a:rPr lang="en-US" altLang="zh-CN" sz="6000"/>
              <a:t>1.</a:t>
            </a:r>
            <a:r>
              <a:rPr sz="6000"/>
              <a:t>认识算法</a:t>
            </a:r>
            <a:endParaRPr sz="6000"/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130935" y="4406265"/>
            <a:ext cx="3886200" cy="514350"/>
          </a:xfrm>
        </p:spPr>
        <p:txBody>
          <a:bodyPr/>
          <a:lstStyle/>
          <a:p>
            <a:r>
              <a:rPr sz="1600"/>
              <a:t>汇报人：孙佳琪</a:t>
            </a:r>
            <a:r>
              <a:rPr lang="en-US" altLang="zh-CN" sz="1600"/>
              <a:t>   </a:t>
            </a:r>
            <a:r>
              <a:rPr sz="1600"/>
              <a:t>指导老师：王素坤</a:t>
            </a:r>
            <a:endParaRPr sz="1600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CONTENTS </a:t>
            </a:r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5033645" y="3795395"/>
            <a:ext cx="910590" cy="8401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r"/>
            <a:r>
              <a:rPr lang="en-US" altLang="zh-CN" sz="4000">
                <a:ln>
                  <a:noFill/>
                </a:ln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</a:rPr>
              <a:t>02</a:t>
            </a:r>
            <a:endParaRPr lang="en-US" altLang="zh-CN" sz="4000">
              <a:ln>
                <a:noFill/>
              </a:ln>
              <a:solidFill>
                <a:schemeClr val="accent1"/>
              </a:solidFill>
              <a:latin typeface="+mj-ea"/>
              <a:ea typeface="+mj-ea"/>
              <a:cs typeface="MiSans Normal" panose="00000500000000000000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6109335" y="3657600"/>
            <a:ext cx="4392295" cy="1115695"/>
          </a:xfrm>
          <a:prstGeom prst="rect">
            <a:avLst/>
          </a:prstGeom>
          <a:noFill/>
        </p:spPr>
        <p:txBody>
          <a:bodyPr wrap="square" tIns="0" bIns="0" rtlCol="0" anchor="ctr" anchorCtr="0">
            <a:normAutofit/>
          </a:bodyPr>
          <a:lstStyle/>
          <a:p>
            <a:r>
              <a:rPr lang="zh-CN" altLang="en-US" sz="2100" dirty="0"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</a:rPr>
              <a:t>算法的描述与</a:t>
            </a:r>
            <a:r>
              <a:rPr lang="zh-CN" altLang="en-US" sz="2100" dirty="0"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</a:rPr>
              <a:t>实现</a:t>
            </a:r>
            <a:endParaRPr lang="zh-CN" altLang="en-US" sz="2100" dirty="0">
              <a:solidFill>
                <a:schemeClr val="accent1"/>
              </a:solidFill>
              <a:latin typeface="+mj-ea"/>
              <a:ea typeface="+mj-ea"/>
              <a:cs typeface="MiSans Normal" panose="00000500000000000000" charset="-122"/>
            </a:endParaRPr>
          </a:p>
        </p:txBody>
      </p:sp>
      <p:sp>
        <p:nvSpPr>
          <p:cNvPr id="68" name="文本框 67"/>
          <p:cNvSpPr txBox="1"/>
          <p:nvPr>
            <p:custDataLst>
              <p:tags r:id="rId5"/>
            </p:custDataLst>
          </p:nvPr>
        </p:nvSpPr>
        <p:spPr>
          <a:xfrm>
            <a:off x="5033645" y="1695450"/>
            <a:ext cx="910590" cy="8401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r"/>
            <a:r>
              <a:rPr lang="en-US" altLang="zh-CN" sz="4000">
                <a:ln>
                  <a:noFill/>
                </a:ln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</a:rPr>
              <a:t>01</a:t>
            </a:r>
            <a:endParaRPr lang="en-US" altLang="zh-CN" sz="4000">
              <a:ln>
                <a:noFill/>
              </a:ln>
              <a:solidFill>
                <a:schemeClr val="accent1"/>
              </a:solidFill>
              <a:latin typeface="+mj-ea"/>
              <a:ea typeface="+mj-ea"/>
              <a:cs typeface="MiSans Normal" panose="00000500000000000000" charset="-122"/>
            </a:endParaRPr>
          </a:p>
        </p:txBody>
      </p:sp>
      <p:sp>
        <p:nvSpPr>
          <p:cNvPr id="69" name="文本框 68"/>
          <p:cNvSpPr txBox="1"/>
          <p:nvPr>
            <p:custDataLst>
              <p:tags r:id="rId6"/>
            </p:custDataLst>
          </p:nvPr>
        </p:nvSpPr>
        <p:spPr>
          <a:xfrm>
            <a:off x="6109335" y="1557655"/>
            <a:ext cx="4392295" cy="1115695"/>
          </a:xfrm>
          <a:prstGeom prst="rect">
            <a:avLst/>
          </a:prstGeom>
          <a:noFill/>
        </p:spPr>
        <p:txBody>
          <a:bodyPr wrap="square" tIns="0" bIns="0" rtlCol="0" anchor="ctr" anchorCtr="0">
            <a:normAutofit/>
          </a:bodyPr>
          <a:lstStyle/>
          <a:p>
            <a:r>
              <a:rPr lang="zh-CN" altLang="en-US" sz="2100" dirty="0"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</a:rPr>
              <a:t>算法的概念</a:t>
            </a:r>
            <a:r>
              <a:rPr lang="zh-CN" altLang="en-US" sz="2100" dirty="0"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</a:rPr>
              <a:t>与特征</a:t>
            </a:r>
            <a:endParaRPr lang="zh-CN" altLang="en-US" sz="2100" dirty="0">
              <a:solidFill>
                <a:schemeClr val="accent1"/>
              </a:solidFill>
              <a:latin typeface="+mj-ea"/>
              <a:ea typeface="+mj-ea"/>
              <a:cs typeface="MiSans Normal" panose="00000500000000000000" charset="-122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算法的概念</a:t>
            </a:r>
            <a:r>
              <a:rPr lang="zh-CN" altLang="en-US"/>
              <a:t>与特征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标题 15"/>
          <p:cNvSpPr/>
          <p:nvPr>
            <p:ph type="title" idx="1"/>
          </p:nvPr>
        </p:nvSpPr>
        <p:spPr>
          <a:xfrm>
            <a:off x="796925" y="436880"/>
            <a:ext cx="2182495" cy="574040"/>
          </a:xfrm>
        </p:spPr>
        <p:txBody>
          <a:bodyPr/>
          <a:p>
            <a:pPr algn="l"/>
            <a:r>
              <a:rPr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问题导入</a:t>
            </a:r>
            <a:r>
              <a:rPr>
                <a:sym typeface="+mn-ea"/>
              </a:rPr>
              <a:t>：</a:t>
            </a:r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1"/>
            </p:custDataLst>
          </p:nvPr>
        </p:nvSpPr>
        <p:spPr>
          <a:xfrm>
            <a:off x="796704" y="1359554"/>
            <a:ext cx="1106333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000" b="1" kern="100" dirty="0">
                <a:solidFill>
                  <a:schemeClr val="accent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※</a:t>
            </a:r>
            <a:r>
              <a:rPr lang="en-US" altLang="zh-CN" sz="2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故事一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：有一个农夫带着一只狼，一只羊和一些蔬菜（在无人看管的情况下，狼要吃羊，羊要吃蔬菜）过河，河边只有一条船，并且船的容量有限（一次只能装的下农夫和他的一样东西）。</a:t>
            </a:r>
            <a:endParaRPr lang="en-US" altLang="zh-CN" sz="20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0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思考任务：怎样才能保证三样东西平安过河？</a:t>
            </a:r>
            <a:endParaRPr lang="en-US" altLang="zh-CN" sz="20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20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2000" dirty="0"/>
          </a:p>
          <a:p>
            <a:endParaRPr lang="zh-CN" altLang="en-US" sz="2000" dirty="0"/>
          </a:p>
        </p:txBody>
      </p:sp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796704" y="4028189"/>
            <a:ext cx="717423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000" b="1" kern="100" dirty="0">
                <a:solidFill>
                  <a:schemeClr val="accent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※ 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故事二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：有一天，猎户捕到了一头大象，想将它装入冰箱。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思考任务：怎样将大象装入冰箱？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 idx="1"/>
          </p:nvPr>
        </p:nvSpPr>
        <p:spPr/>
        <p:txBody>
          <a:bodyPr/>
          <a:p>
            <a:pPr algn="l"/>
            <a:r>
              <a:rPr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师生交流、认识（自然语言描述算法）：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2000816" y="1232108"/>
            <a:ext cx="9742134" cy="125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zh-CN" altLang="en-US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思路整理</a:t>
            </a:r>
            <a:r>
              <a:rPr lang="zh-CN" altLang="en-US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sz="1800" kern="100" dirty="0">
                <a:solidFill>
                  <a:schemeClr val="tx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800" kern="100" dirty="0">
                <a:solidFill>
                  <a:schemeClr val="tx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羊是一样很“特别”的东西（它会吃掉落单的蔬菜，落单时也会被狼吃掉），所以羊不能和任何一样其他的东西同时存在。</a:t>
            </a:r>
            <a:endParaRPr lang="zh-CN" altLang="en-US" sz="1800" kern="100" dirty="0">
              <a:solidFill>
                <a:schemeClr val="tx2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1788863" y="2656776"/>
            <a:ext cx="273537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方法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endParaRPr lang="en-US" altLang="zh-CN" dirty="0"/>
          </a:p>
          <a:p>
            <a:pPr algn="ctr"/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步骤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农夫先带着羊过河 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步骤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2: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农夫单独回来（羊单独存在）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步骤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3: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农夫带着狼过河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步骤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4: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返回时再将羊带回（羊单独存在）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步骤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5: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农夫留下羊，带走蔬菜（羊单独存在）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步骤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6: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农夫单独回来 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步骤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7: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农夫带着羊过河。</a:t>
            </a:r>
            <a:endParaRPr lang="zh-CN" altLang="en-US" sz="18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14" name="文本框 13"/>
          <p:cNvSpPr txBox="1"/>
          <p:nvPr>
            <p:custDataLst>
              <p:tags r:id="rId3"/>
            </p:custDataLst>
          </p:nvPr>
        </p:nvSpPr>
        <p:spPr>
          <a:xfrm>
            <a:off x="7527538" y="2636643"/>
            <a:ext cx="271286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方法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步骤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1: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农夫先带着羊过河</a:t>
            </a:r>
            <a:endParaRPr lang="en-US" altLang="zh-CN" sz="1800" kern="100" dirty="0">
              <a:solidFill>
                <a:srgbClr val="C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步骤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2: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农夫单独回来（羊单独存在）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步骤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3: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农夫带着蔬菜过河 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步骤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4: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返回时再将羊带回（羊单独存在）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步骤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5: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农夫留下羊，带走狼（羊单独存在）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步骤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6: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农夫单独回来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步骤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7: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农夫带着羊过河。</a:t>
            </a:r>
            <a:endParaRPr lang="zh-CN" altLang="en-US" sz="18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15" name="箭头: 右 5"/>
          <p:cNvSpPr/>
          <p:nvPr>
            <p:custDataLst>
              <p:tags r:id="rId4"/>
            </p:custDataLst>
          </p:nvPr>
        </p:nvSpPr>
        <p:spPr>
          <a:xfrm>
            <a:off x="0" y="1232108"/>
            <a:ext cx="1994935" cy="8382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故事一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 idx="1"/>
          </p:nvPr>
        </p:nvSpPr>
        <p:spPr>
          <a:xfrm>
            <a:off x="608330" y="436880"/>
            <a:ext cx="8162290" cy="574040"/>
          </a:xfrm>
        </p:spPr>
        <p:txBody>
          <a:bodyPr/>
          <a:p>
            <a:pPr algn="l"/>
            <a:r>
              <a:rPr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师生交流、认识（自然语言描述算法）：</a:t>
            </a:r>
            <a:endParaRPr lang="zh-CN" altLang="en-US"/>
          </a:p>
        </p:txBody>
      </p:sp>
      <p:sp>
        <p:nvSpPr>
          <p:cNvPr id="11" name="箭头: 右 10"/>
          <p:cNvSpPr/>
          <p:nvPr>
            <p:custDataLst>
              <p:tags r:id="rId1"/>
            </p:custDataLst>
          </p:nvPr>
        </p:nvSpPr>
        <p:spPr>
          <a:xfrm>
            <a:off x="0" y="1232108"/>
            <a:ext cx="1994935" cy="8382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故事二</a:t>
            </a:r>
            <a:endParaRPr lang="zh-CN" altLang="en-US" dirty="0"/>
          </a:p>
        </p:txBody>
      </p:sp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1994935" y="1468376"/>
            <a:ext cx="772260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方法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：打开冰箱门 </a:t>
            </a:r>
            <a:r>
              <a:rPr lang="en-US" altLang="zh-CN" sz="20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-&gt;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将大象放进去 </a:t>
            </a:r>
            <a:r>
              <a:rPr lang="en-US" altLang="zh-CN" sz="20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-&gt;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把冰箱门关上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7910" y="4076700"/>
            <a:ext cx="10076180" cy="8077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500" dirty="0"/>
              <a:t>对比两个故事，思考：给出的解决</a:t>
            </a:r>
            <a:r>
              <a:rPr lang="zh-CN" altLang="en-US" sz="2500" dirty="0"/>
              <a:t>方法中哪个是算法？</a:t>
            </a:r>
            <a:r>
              <a:rPr lang="zh-CN" altLang="en-US" sz="2500" dirty="0"/>
              <a:t>其具有哪些特征？</a:t>
            </a:r>
            <a:endParaRPr lang="en-US" altLang="zh-CN" sz="25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7" grpId="0"/>
      <p:bldP spid="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1102485" y="1291243"/>
            <a:ext cx="9859645" cy="23876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40000"/>
              </a:lnSpc>
            </a:pPr>
            <a:r>
              <a:rPr lang="zh-CN" altLang="en-US" kern="100" dirty="0">
                <a:solidFill>
                  <a:schemeClr val="tx1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概念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广义上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讲，算法是解决一个特定问题而采取的</a:t>
            </a:r>
            <a:r>
              <a:rPr lang="zh-CN" altLang="en-US" u="sng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确定的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en-US" u="sng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有限的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步骤。它描述出某类问题求</a:t>
            </a:r>
            <a:endParaRPr lang="zh-CN" altLang="en-US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40000"/>
              </a:lnSpc>
            </a:pP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解的方法和过程，在整个问题解决过程中起着重要的作用。</a:t>
            </a:r>
            <a:endParaRPr lang="zh-CN" altLang="en-US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40000"/>
              </a:lnSpc>
            </a:pP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40000"/>
              </a:lnSpc>
            </a:pP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zh-CN" altLang="en-US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计算机领域内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，算法指的是用计算机解决问题的步骤。是为了解决问题而让计算机执行的</a:t>
            </a:r>
            <a:endParaRPr lang="zh-CN" altLang="en-US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u="sng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有序的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zh-CN" altLang="en-US" u="sng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无歧义的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zh-CN" altLang="en-US" u="sng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有限步骤的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集合。</a:t>
            </a:r>
            <a:endParaRPr lang="zh-CN" altLang="en-US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</a:pP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dirty="0"/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3037508" y="4257329"/>
            <a:ext cx="5529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特征：有输入、有输出、有穷性、可行性、确定性</a:t>
            </a:r>
            <a:endParaRPr lang="zh-CN" altLang="en-US" dirty="0"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709162" y="422836"/>
            <a:ext cx="6097508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kumimoji="0" lang="zh-CN" altLang="en-US" sz="3200" b="1" i="0" u="none" strike="noStrike" kern="1200" cap="none" spc="0" normalizeH="0" baseline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 Normal" panose="00000500000000000000" charset="-122"/>
              </a:rPr>
              <a:t>算法的概念与特征：</a:t>
            </a:r>
            <a:endParaRPr kumimoji="0" lang="zh-CN" altLang="en-US" sz="3200" b="1" i="0" u="none" strike="noStrike" kern="1200" cap="none" spc="0" normalizeH="0" baseline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cs typeface="MiSans Normal" panose="00000500000000000000" charset="-122"/>
            </a:endParaRPr>
          </a:p>
        </p:txBody>
      </p:sp>
      <p:cxnSp>
        <p:nvCxnSpPr>
          <p:cNvPr id="18" name="直接箭头连接符 17"/>
          <p:cNvCxnSpPr/>
          <p:nvPr>
            <p:custDataLst>
              <p:tags r:id="rId4"/>
            </p:custDataLst>
          </p:nvPr>
        </p:nvCxnSpPr>
        <p:spPr>
          <a:xfrm>
            <a:off x="5802319" y="3211214"/>
            <a:ext cx="0" cy="941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矩形 18"/>
          <p:cNvSpPr/>
          <p:nvPr>
            <p:custDataLst>
              <p:tags r:id="rId5"/>
            </p:custDataLst>
          </p:nvPr>
        </p:nvSpPr>
        <p:spPr>
          <a:xfrm>
            <a:off x="819325" y="4832935"/>
            <a:ext cx="10553349" cy="16839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marL="342900" indent="-342900">
              <a:lnSpc>
                <a:spcPct val="130000"/>
              </a:lnSpc>
              <a:buAutoNum type="arabicPeriod"/>
            </a:pPr>
            <a:r>
              <a:rPr lang="zh-CN" altLang="en-US" sz="1800" dirty="0">
                <a:solidFill>
                  <a:srgbClr val="231F20"/>
                </a:solidFill>
                <a:effectLst/>
                <a:latin typeface="方正书宋简体"/>
              </a:rPr>
              <a:t>有穷性：算法的有穷性是指算法必须能在执行有限个步骤之后终止，也就是算法步骤不能是无限的。</a:t>
            </a:r>
            <a:endParaRPr lang="en-US" altLang="zh-CN" sz="1800" dirty="0">
              <a:solidFill>
                <a:srgbClr val="231F20"/>
              </a:solidFill>
              <a:effectLst/>
              <a:latin typeface="方正书宋简体"/>
            </a:endParaRPr>
          </a:p>
          <a:p>
            <a:pPr marL="342900" indent="-342900">
              <a:lnSpc>
                <a:spcPct val="130000"/>
              </a:lnSpc>
              <a:buAutoNum type="arabicPeriod" startAt="2"/>
            </a:pPr>
            <a:r>
              <a:rPr lang="zh-CN" altLang="en-US" sz="1800" dirty="0">
                <a:solidFill>
                  <a:srgbClr val="231F20"/>
                </a:solidFill>
                <a:effectLst/>
                <a:latin typeface="方正书宋简体"/>
              </a:rPr>
              <a:t>可行性：算法中的每一步操作都是可以执行的，或者都可以分解成计算机可执行的基本操作。</a:t>
            </a:r>
            <a:endParaRPr lang="en-US" altLang="zh-CN" sz="1800" dirty="0">
              <a:solidFill>
                <a:srgbClr val="231F20"/>
              </a:solidFill>
              <a:effectLst/>
              <a:latin typeface="方正书宋简体"/>
            </a:endParaRPr>
          </a:p>
          <a:p>
            <a:pPr marL="342900" indent="-342900">
              <a:lnSpc>
                <a:spcPct val="130000"/>
              </a:lnSpc>
              <a:buAutoNum type="arabicPeriod" startAt="2"/>
            </a:pPr>
            <a:r>
              <a:rPr lang="zh-CN" altLang="en-US" dirty="0">
                <a:solidFill>
                  <a:srgbClr val="231F20"/>
                </a:solidFill>
                <a:latin typeface="方正书宋简体"/>
              </a:rPr>
              <a:t>确定性：</a:t>
            </a:r>
            <a:r>
              <a:rPr lang="zh-CN" altLang="en-US" sz="1800" dirty="0">
                <a:solidFill>
                  <a:srgbClr val="231F20"/>
                </a:solidFill>
                <a:effectLst/>
                <a:latin typeface="方正书宋简体"/>
              </a:rPr>
              <a:t>算法的每个步骤都具有确定的含义，没有歧义。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9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2"/>
            <p:custDataLst>
              <p:tags r:id="rId1"/>
            </p:custDataLst>
          </p:nvPr>
        </p:nvSpPr>
        <p:spPr>
          <a:xfrm>
            <a:off x="5161915" y="1767840"/>
            <a:ext cx="4009390" cy="1310640"/>
          </a:xfrm>
        </p:spPr>
        <p:txBody>
          <a:bodyPr/>
          <a:lstStyle/>
          <a:p>
            <a:r>
              <a:rPr lang="en-US" altLang="zh-CN" sz="6000"/>
              <a:t>THANKS!</a:t>
            </a:r>
            <a:endParaRPr lang="en-US" altLang="zh-CN" sz="6000"/>
          </a:p>
        </p:txBody>
      </p:sp>
      <p:sp>
        <p:nvSpPr>
          <p:cNvPr id="7" name="文本占位符 6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092065" y="4224655"/>
            <a:ext cx="3886200" cy="51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0" rIns="91440" bIns="0" numCol="1" spcCol="0" rtlCol="0" fromWordArt="0" anchor="ctr" anchorCtr="0" compatLnSpc="1">
            <a:normAutofit/>
          </a:bodyPr>
          <a:lstStyle>
            <a:lvl1pPr marL="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zh-CN" altLang="en-US" sz="1200" b="1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lt1">
                    <a:lumMod val="100000"/>
                  </a:schemeClr>
                </a:solidFill>
                <a:uFillTx/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1600"/>
              <a:t>汇报人：孙佳琪</a:t>
            </a:r>
            <a:r>
              <a:rPr lang="en-US" altLang="zh-CN" sz="1600"/>
              <a:t>   </a:t>
            </a:r>
            <a:r>
              <a:rPr sz="1600"/>
              <a:t>指导老师：王素坤</a:t>
            </a:r>
            <a:endParaRPr sz="160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1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10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1.0"/>
  <p:tag name="KSO_WM_BEAUTIFY_FLAG" val="#wm#"/>
  <p:tag name="KSO_WM_UNIT_CONTENT_GROUP_TYPE" val="titlestyle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1"/>
  <p:tag name="KSO_WM_UNIT_LAYERLEVEL" val="1"/>
  <p:tag name="KSO_WM_TAG_VERSION" val="1.0"/>
  <p:tag name="KSO_WM_UNIT_TYPE" val="i"/>
  <p:tag name="KSO_WM_UNIT_INDEX" val="1"/>
</p:tagLst>
</file>

<file path=ppt/tags/tag10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1.0"/>
  <p:tag name="KSO_WM_BEAUTIFY_FLAG" val="#wm#"/>
  <p:tag name="KSO_WM_UNIT_CONTENT_GROUP_TYPE" val="titlestyle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1.0"/>
  <p:tag name="KSO_WM_UNIT_TYPE" val="i"/>
  <p:tag name="KSO_WM_UNIT_INDEX" val="1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1.0"/>
  <p:tag name="KSO_WM_UNIT_TYPE" val="i"/>
  <p:tag name="KSO_WM_UNIT_INDEX" val="1"/>
</p:tagLst>
</file>

<file path=ppt/tags/tag11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1"/>
  <p:tag name="KSO_WM_UNIT_LAYERLEVEL" val="1"/>
  <p:tag name="KSO_WM_TAG_VERSION" val="1.0"/>
  <p:tag name="KSO_WM_UNIT_TYPE" val="i"/>
  <p:tag name="KSO_WM_UNIT_INDEX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副标题内容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CONTENT_GROUP_TYPE" val="titlestyle"/>
</p:tagLst>
</file>

<file path=ppt/tags/tag12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1.0"/>
  <p:tag name="KSO_WM_BEAUTIFY_FLAG" val="#wm#"/>
  <p:tag name="KSO_WM_UNIT_CONTENT_GROUP_TYPE" val="titlestyle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26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耐心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1.0"/>
  <p:tag name="KSO_WM_BEAUTIFY_FLAG" val="#wm#"/>
  <p:tag name="KSO_WM_UNIT_CONTENT_GROUP_TYPE" val="contentchip"/>
</p:tagLst>
</file>

<file path=ppt/tags/tag127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6"/>
  <p:tag name="KSO_WM_UNIT_LINE_FILL_TYPE" val="2"/>
  <p:tag name="KSO_WM_UNIT_CONTENT_GROUP_TYPE" val="contentchip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1.0"/>
  <p:tag name="KSO_WM_UNIT_TYPE" val="i"/>
  <p:tag name="KSO_WM_UNIT_INDEX" val="1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0233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0233"/>
</p:tagLst>
</file>

<file path=ppt/tags/tag137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1.0"/>
  <p:tag name="KSO_WM_BEAUTIFY_FLAG" val="#wm#"/>
  <p:tag name="KSO_WM_TEMPLATE_CATEGORY" val="custom"/>
  <p:tag name="KSO_WM_TEMPLATE_INDEX" val="20230233"/>
  <p:tag name="KSO_WM_SPECIAL_SOURCE" val="bdnull"/>
  <p:tag name="KSO_WM_TEMPLATE_THUMBS_INDEX" val="1、11"/>
</p:tagLst>
</file>

<file path=ppt/tags/tag13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3_1*a*1"/>
  <p:tag name="KSO_WM_TEMPLATE_CATEGORY" val="custom"/>
  <p:tag name="KSO_WM_TEMPLATE_INDEX" val="20230233"/>
  <p:tag name="KSO_WM_UNIT_LAYERLEVEL" val="1"/>
  <p:tag name="KSO_WM_TAG_VERSION" val="1.0"/>
  <p:tag name="KSO_WM_BEAUTIFY_FLAG" val="#wm#"/>
  <p:tag name="KSO_WM_UNIT_PRESET_TEXT" val="单击添加文档标题"/>
</p:tagLst>
</file>

<file path=ppt/tags/tag139.xml><?xml version="1.0" encoding="utf-8"?>
<p:tagLst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233_1*f*1"/>
  <p:tag name="KSO_WM_TEMPLATE_CATEGORY" val="custom"/>
  <p:tag name="KSO_WM_TEMPLATE_INDEX" val="20230233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6"/>
  <p:tag name="KSO_WM_UNIT_LINE_FILL_TYPE" val="2"/>
  <p:tag name="KSO_WM_UNIT_CONTENT_GROUP_TYPE" val="contentchip"/>
  <p:tag name="KSO_WM_UNIT_PRESET_TEXT" val="汇报人：WPS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LIDE_ID" val="custom20230233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33"/>
  <p:tag name="KSO_WM_SLIDE_TYPE" val="title"/>
  <p:tag name="KSO_WM_SLIDE_SUBTYPE" val="pureTxt"/>
  <p:tag name="KSO_WM_SLIDE_LAYOUT" val="a_b_f"/>
  <p:tag name="KSO_WM_SLIDE_LAYOUT_CNT" val="1_1_1"/>
  <p:tag name="KSO_WM_SPECIAL_SOURCE" val="bdnull"/>
  <p:tag name="KSO_WM_TEMPLATE_THUMBS_INDEX" val="1、11"/>
  <p:tag name="KSO_WM_SLIDE_CONTENT_AREA" val="{&quot;left&quot;:&quot;32.85&quot;,&quot;top&quot;:&quot;118.65&quot;,&quot;width&quot;:&quot;559.25&quot;,&quot;height&quot;:&quot;270.8&quot;}"/>
</p:tagLst>
</file>

<file path=ppt/tags/tag14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3_3*b*1"/>
  <p:tag name="KSO_WM_TEMPLATE_CATEGORY" val="custom"/>
  <p:tag name="KSO_WM_TEMPLATE_INDEX" val="20230233"/>
  <p:tag name="KSO_WM_UNIT_LAYERLEVEL" val="1"/>
  <p:tag name="KSO_WM_TAG_VERSION" val="1.0"/>
  <p:tag name="KSO_WM_BEAUTIFY_FLAG" val="#wm#"/>
  <p:tag name="KSO_WM_DIAGRAM_GROUP_CODE" val="l1-1"/>
  <p:tag name="KSO_WM_UNIT_PRESET_TEXT" val="CONTENTS "/>
  <p:tag name="KSO_WM_UNIT_TEXT_FILL_FORE_SCHEMECOLOR_INDEX" val="5"/>
  <p:tag name="KSO_WM_UNIT_TEXT_FILL_TYPE" val="1"/>
  <p:tag name="KSO_WM_UNIT_USESOURCEFORMAT_APPLY" val="0"/>
</p:tagLst>
</file>

<file path=ppt/tags/tag142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3_3*a*1"/>
  <p:tag name="KSO_WM_TEMPLATE_CATEGORY" val="custom"/>
  <p:tag name="KSO_WM_TEMPLATE_INDEX" val="20230233"/>
  <p:tag name="KSO_WM_UNIT_LAYERLEVEL" val="1"/>
  <p:tag name="KSO_WM_TAG_VERSION" val="1.0"/>
  <p:tag name="KSO_WM_BEAUTIFY_FLAG" val="#wm#"/>
  <p:tag name="KSO_WM_DIAGRAM_GROUP_CODE" val="l1-1"/>
  <p:tag name="KSO_WM_UNIT_PRESET_TEXT" val="目录"/>
  <p:tag name="KSO_WM_UNIT_TEXT_FILL_FORE_SCHEMECOLOR_INDEX" val="5"/>
  <p:tag name="KSO_WM_UNIT_TEXT_FILL_TYPE" val="1"/>
  <p:tag name="KSO_WM_UNIT_USESOURCEFORMAT_APPLY" val="0"/>
</p:tagLst>
</file>

<file path=ppt/tags/tag14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30233_3*l_h_i*1_2_1"/>
  <p:tag name="KSO_WM_TEMPLATE_CATEGORY" val="custom"/>
  <p:tag name="KSO_WM_TEMPLATE_INDEX" val="20230233"/>
  <p:tag name="KSO_WM_UNIT_LAYERLEVEL" val="1_1_1"/>
  <p:tag name="KSO_WM_TAG_VERSION" val="1.0"/>
  <p:tag name="KSO_WM_DIAGRAM_VERSION" val="3"/>
  <p:tag name="KSO_WM_DIAGRAM_MAX_ITEMCNT" val="8"/>
  <p:tag name="KSO_WM_DIAGRAM_MIN_ITEMCNT" val="2"/>
  <p:tag name="KSO_WM_DIAGRAM_VIRTUALLY_FRAME" val="{&quot;height&quot;:425.7,&quot;width&quot;:600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44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NDEX" val="1_2_1"/>
  <p:tag name="KSO_WM_TEMPLATE_CATEGORY" val="custom"/>
  <p:tag name="KSO_WM_TEMPLATE_INDEX" val="20230233"/>
  <p:tag name="KSO_WM_UNIT_LAYERLEVEL" val="1_1_1"/>
  <p:tag name="KSO_WM_TAG_VERSION" val="1.0"/>
  <p:tag name="KSO_WM_UNIT_TYPE" val="l_h_a"/>
  <p:tag name="KSO_WM_UNIT_ID" val="custom20230233_3*l_h_a*1_2_1"/>
  <p:tag name="KSO_WM_DIAGRAM_VERSION" val="3"/>
  <p:tag name="KSO_WM_UNIT_PRESET_TEXT" val="添加目录标题"/>
  <p:tag name="KSO_WM_DIAGRAM_MAX_ITEMCNT" val="8"/>
  <p:tag name="KSO_WM_DIAGRAM_MIN_ITEMCNT" val="2"/>
  <p:tag name="KSO_WM_DIAGRAM_VIRTUALLY_FRAME" val="{&quot;height&quot;:425.7,&quot;width&quot;:600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4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30233_3*l_h_i*1_1_1"/>
  <p:tag name="KSO_WM_TEMPLATE_CATEGORY" val="custom"/>
  <p:tag name="KSO_WM_TEMPLATE_INDEX" val="20230233"/>
  <p:tag name="KSO_WM_UNIT_LAYERLEVEL" val="1_1_1"/>
  <p:tag name="KSO_WM_TAG_VERSION" val="1.0"/>
  <p:tag name="KSO_WM_DIAGRAM_VERSION" val="3"/>
  <p:tag name="KSO_WM_DIAGRAM_MAX_ITEMCNT" val="8"/>
  <p:tag name="KSO_WM_DIAGRAM_MIN_ITEMCNT" val="2"/>
  <p:tag name="KSO_WM_DIAGRAM_VIRTUALLY_FRAME" val="{&quot;height&quot;:425.7,&quot;width&quot;:600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46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NDEX" val="1_1_1"/>
  <p:tag name="KSO_WM_TEMPLATE_CATEGORY" val="custom"/>
  <p:tag name="KSO_WM_TEMPLATE_INDEX" val="20230233"/>
  <p:tag name="KSO_WM_UNIT_LAYERLEVEL" val="1_1_1"/>
  <p:tag name="KSO_WM_TAG_VERSION" val="1.0"/>
  <p:tag name="KSO_WM_UNIT_TYPE" val="l_h_a"/>
  <p:tag name="KSO_WM_UNIT_ID" val="custom20230233_3*l_h_a*1_1_1"/>
  <p:tag name="KSO_WM_DIAGRAM_VERSION" val="3"/>
  <p:tag name="KSO_WM_UNIT_PRESET_TEXT" val="添加目录标题"/>
  <p:tag name="KSO_WM_DIAGRAM_MAX_ITEMCNT" val="8"/>
  <p:tag name="KSO_WM_DIAGRAM_MIN_ITEMCNT" val="2"/>
  <p:tag name="KSO_WM_DIAGRAM_VIRTUALLY_FRAME" val="{&quot;height&quot;:425.7,&quot;width&quot;:600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47.xml><?xml version="1.0" encoding="utf-8"?>
<p:tagLst xmlns:p="http://schemas.openxmlformats.org/presentationml/2006/main">
  <p:tag name="KSO_WM_SLIDE_ID" val="custom20230233_3"/>
  <p:tag name="KSO_WM_TEMPLATE_SUBCATEGORY" val="19"/>
  <p:tag name="KSO_WM_TEMPLATE_MASTER_TYPE" val="0"/>
  <p:tag name="KSO_WM_TEMPLATE_COLOR_TYPE" val="1"/>
  <p:tag name="KSO_WM_SLIDE_TYPE" val="contents"/>
  <p:tag name="KSO_WM_SLIDE_SUBTYPE" val="diag"/>
  <p:tag name="KSO_WM_SLIDE_ITEM_CNT" val="3"/>
  <p:tag name="KSO_WM_SLIDE_INDEX" val="3"/>
  <p:tag name="KSO_WM_TAG_VERSION" val="1.0"/>
  <p:tag name="KSO_WM_BEAUTIFY_FLAG" val="#wm#"/>
  <p:tag name="KSO_WM_TEMPLATE_CATEGORY" val="custom"/>
  <p:tag name="KSO_WM_TEMPLATE_INDEX" val="20230233"/>
  <p:tag name="KSO_WM_SLIDE_LAYOUT" val="a_b_l"/>
  <p:tag name="KSO_WM_SLIDE_LAYOUT_CNT" val="1_1_1"/>
  <p:tag name="KSO_WM_TEMPLATE_THUMBS_INDEX" val="1、4、7、12、13、14、15、16、17、18、20、24、25、28、33、36、40、43、44"/>
  <p:tag name="KSO_WM_SPECIAL_SOURCE" val="bdnull"/>
  <p:tag name="KSO_WM_DIAGRAM_GROUP_CODE" val="l1-1"/>
  <p:tag name="KSO_WM_SLIDE_DIAGTYPE" val="l"/>
</p:tagLst>
</file>

<file path=ppt/tags/tag148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3_9*e*1"/>
  <p:tag name="KSO_WM_TEMPLATE_CATEGORY" val="custom"/>
  <p:tag name="KSO_WM_TEMPLATE_INDEX" val="20230233"/>
  <p:tag name="KSO_WM_UNIT_LAYERLEVEL" val="1"/>
  <p:tag name="KSO_WM_TAG_VERSION" val="1.0"/>
  <p:tag name="KSO_WM_BEAUTIFY_FLAG" val="#wm#"/>
  <p:tag name="KSO_WM_UNIT_CONTENT_GROUP_TYPE" val="contentchip"/>
  <p:tag name="KSO_WM_UNIT_PRESET_TEXT" val="01"/>
</p:tagLst>
</file>

<file path=ppt/tags/tag14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3_9*a*1"/>
  <p:tag name="KSO_WM_TEMPLATE_CATEGORY" val="custom"/>
  <p:tag name="KSO_WM_TEMPLATE_INDEX" val="20230233"/>
  <p:tag name="KSO_WM_UNIT_LAYERLEVEL" val="1"/>
  <p:tag name="KSO_WM_TAG_VERSION" val="1.0"/>
  <p:tag name="KSO_WM_BEAUTIFY_FLAG" val="#wm#"/>
  <p:tag name="KSO_WM_UNIT_CONTENT_GROUP_TYPE" val="contentchip"/>
  <p:tag name="KSO_WM_UNIT_PRESET_TEXT" val="添加章节标题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SLIDE_ID" val="custom20230233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30233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25.55&quot;,&quot;top&quot;:&quot;89&quot;,&quot;width&quot;:&quot;559.25&quot;,&quot;height&quot;:&quot;318.8&quot;}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TEMPLATE_CATEGORY" val="custom"/>
  <p:tag name="KSO_WM_TEMPLATE_INDEX" val="20230233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ID" val="custom20230233_11*a*1"/>
  <p:tag name="KSO_WM_TEMPLATE_CATEGORY" val="custom"/>
  <p:tag name="KSO_WM_TEMPLATE_INDEX" val="20230233"/>
  <p:tag name="KSO_WM_UNIT_LAYERLEVEL" val="1"/>
  <p:tag name="KSO_WM_TAG_VERSION" val="1.0"/>
  <p:tag name="KSO_WM_UNIT_CONTENT_GROUP_TYPE" val="contentchip"/>
  <p:tag name="KSO_WM_UNIT_PRESET_TEXT" val="感谢您的耐心观看"/>
</p:tagLst>
</file>

<file path=ppt/tags/tag166.xml><?xml version="1.0" encoding="utf-8"?>
<p:tagLst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233_1*f*1"/>
  <p:tag name="KSO_WM_TEMPLATE_CATEGORY" val="custom"/>
  <p:tag name="KSO_WM_TEMPLATE_INDEX" val="20230233"/>
  <p:tag name="KSO_WM_UNIT_LAYERLEVEL" val="1"/>
  <p:tag name="KSO_WM_TAG_VERSION" val="1.0"/>
  <p:tag name="KSO_WM_BEAUTIFY_FLAG" val=""/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6"/>
  <p:tag name="KSO_WM_UNIT_LINE_FILL_TYPE" val="2"/>
  <p:tag name="KSO_WM_UNIT_CONTENT_GROUP_TYPE" val="contentchip"/>
  <p:tag name="KSO_WM_UNIT_PRESET_TEXT" val="汇报人：WPS"/>
</p:tagLst>
</file>

<file path=ppt/tags/tag167.xml><?xml version="1.0" encoding="utf-8"?>
<p:tagLst xmlns:p="http://schemas.openxmlformats.org/presentationml/2006/main">
  <p:tag name="KSO_WM_SLIDE_ID" val="custom20230233_11"/>
  <p:tag name="KSO_WM_TEMPLATE_SUBCATEGORY" val="29"/>
  <p:tag name="KSO_WM_TEMPLATE_MASTER_TYPE" val="0"/>
  <p:tag name="KSO_WM_TEMPLATE_COLOR_TYPE" val="0"/>
  <p:tag name="KSO_WM_SLIDE_ITEM_CNT" val="0"/>
  <p:tag name="KSO_WM_SLIDE_INDEX" val="11"/>
  <p:tag name="KSO_WM_TAG_VERSION" val="1.0"/>
  <p:tag name="KSO_WM_BEAUTIFY_FLAG" val="#wm#"/>
  <p:tag name="KSO_WM_TEMPLATE_CATEGORY" val="custom"/>
  <p:tag name="KSO_WM_TEMPLATE_INDEX" val="20230233"/>
  <p:tag name="KSO_WM_SLIDE_TYPE" val="endPage"/>
  <p:tag name="KSO_WM_SLIDE_SUBTYPE" val="pureTxt"/>
  <p:tag name="KSO_WM_SLIDE_LAYOUT" val="a_f"/>
  <p:tag name="KSO_WM_SLIDE_LAYOUT_CNT" val="1_1"/>
  <p:tag name="KSO_WM_SPECIAL_SOURCE" val="bdnull"/>
  <p:tag name="KSO_WM_SLIDE_CONTENT_AREA" val="{&quot;left&quot;:&quot;355.3&quot;,&quot;top&quot;:&quot;113&quot;,&quot;width&quot;:&quot;559.25&quot;,&quot;height&quot;:&quot;270.8&quot;}"/>
</p:tagLst>
</file>

<file path=ppt/tags/tag168.xml><?xml version="1.0" encoding="utf-8"?>
<p:tagLst xmlns:p="http://schemas.openxmlformats.org/presentationml/2006/main">
  <p:tag name="commondata" val="eyJoZGlkIjoiYjVlNzRhOGNlYTI5MDcyZGRiNjFlZGI1Y2JjYmZjODQifQ==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1.0"/>
  <p:tag name="KSO_WM_BEAUTIFY_FLAG" val="#wm#"/>
  <p:tag name="KSO_WM_UNIT_CONTENT_GROUP_TYPE" val="contentchip"/>
</p:tagLst>
</file>

<file path=ppt/tags/tag6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1.0"/>
  <p:tag name="KSO_WM_BEAUTIFY_FLAG" val="#wm#"/>
  <p:tag name="KSO_WM_UNIT_CONTENT_GROUP_TYPE" val="contentchip"/>
</p:tagLst>
</file>

<file path=ppt/tags/tag66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6"/>
  <p:tag name="KSO_WM_UNIT_LINE_FILL_TYPE" val="2"/>
  <p:tag name="KSO_WM_UNIT_CONTENT_GROUP_TYPE" val="contentchip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7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</p:tagLst>
</file>

<file path=ppt/tags/tag7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1.0"/>
  <p:tag name="KSO_WM_BEAUTIFY_FLAG" val="#wm#"/>
  <p:tag name="KSO_WM_UNIT_CONTENT_GROUP_TYPE" val="titlestyle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ORE_SCHEMECOLOR_INDEX" val="6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1.0"/>
</p:tagLst>
</file>

<file path=ppt/tags/tag78.xml><?xml version="1.0" encoding="utf-8"?>
<p:tagLst xmlns:p="http://schemas.openxmlformats.org/presentationml/2006/main">
  <p:tag name="KSO_WM_UNIT_ISCONTENTSTITLE" val="0"/>
  <p:tag name="KSO_WM_UNIT_ISNUMDGMTITLE" val="0"/>
  <p:tag name="KSO_WM_UNIT_PRESET_TEXT" val="CONTENTS 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3*b*1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84.xml><?xml version="1.0" encoding="utf-8"?>
<p:tagLst xmlns:p="http://schemas.openxmlformats.org/presentationml/2006/main">
  <p:tag name="KSO_WM_UNIT_PRESET_TEXT" val="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1.0"/>
  <p:tag name="KSO_WM_BEAUTIFY_FLAG" val="#wm#"/>
  <p:tag name="KSO_WM_UNIT_CONTENT_GROUP_TYPE" val="contentchip"/>
</p:tagLst>
</file>

<file path=ppt/tags/tag85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1.0"/>
  <p:tag name="KSO_WM_BEAUTIFY_FLAG" val="#wm#"/>
  <p:tag name="KSO_WM_UNIT_CONTENT_GROUP_TYPE" val="contentchip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1"/>
  <p:tag name="KSO_WM_UNIT_LAYERLEVEL" val="1"/>
  <p:tag name="KSO_WM_TAG_VERSION" val="1.0"/>
  <p:tag name="KSO_WM_UNIT_TYPE" val="i"/>
  <p:tag name="KSO_WM_UNIT_INDEX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</p:tagLst>
</file>

<file path=ppt/tags/tag9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</p:tagLst>
</file>

<file path=ppt/tags/tag9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1.0"/>
  <p:tag name="KSO_WM_BEAUTIFY_FLAG" val="#wm#"/>
  <p:tag name="KSO_WM_UNIT_CONTENT_GROUP_TYPE" val="titlestyle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1"/>
  <p:tag name="KSO_WM_UNIT_LAYERLEVEL" val="1"/>
  <p:tag name="KSO_WM_TAG_VERSION" val="1.0"/>
  <p:tag name="KSO_WM_UNIT_TYPE" val="i"/>
  <p:tag name="KSO_WM_UNIT_INDEX" val="1"/>
</p:tagLst>
</file>

<file path=ppt/tags/tag9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</p:tagLst>
</file>

<file path=ppt/tags/tag98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1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9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62">
      <a:dk1>
        <a:srgbClr val="000000"/>
      </a:dk1>
      <a:lt1>
        <a:srgbClr val="FFFFFF"/>
      </a:lt1>
      <a:dk2>
        <a:srgbClr val="44546A"/>
      </a:dk2>
      <a:lt2>
        <a:srgbClr val="E2EAFE"/>
      </a:lt2>
      <a:accent1>
        <a:srgbClr val="044AFA"/>
      </a:accent1>
      <a:accent2>
        <a:srgbClr val="0366F7"/>
      </a:accent2>
      <a:accent3>
        <a:srgbClr val="0282F4"/>
      </a:accent3>
      <a:accent4>
        <a:srgbClr val="029FF1"/>
      </a:accent4>
      <a:accent5>
        <a:srgbClr val="01BBEE"/>
      </a:accent5>
      <a:accent6>
        <a:srgbClr val="00D7EB"/>
      </a:accent6>
      <a:hlink>
        <a:srgbClr val="FF0000"/>
      </a:hlink>
      <a:folHlink>
        <a:srgbClr val="E420E2"/>
      </a:folHlink>
    </a:clrScheme>
    <a:fontScheme name="自定义 16">
      <a:majorFont>
        <a:latin typeface="MiSans Heavy"/>
        <a:ea typeface="MiSans Heavy"/>
        <a:cs typeface=""/>
      </a:majorFont>
      <a:minorFont>
        <a:latin typeface="MiSans Normal"/>
        <a:ea typeface="MiSans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894</Words>
  <Application>WPS 演示</Application>
  <PresentationFormat>宽屏</PresentationFormat>
  <Paragraphs>87</Paragraphs>
  <Slides>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22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MiSans Normal</vt:lpstr>
      <vt:lpstr>MiSans Bold</vt:lpstr>
      <vt:lpstr>MiSans Heavy</vt:lpstr>
      <vt:lpstr>Times New Roman</vt:lpstr>
      <vt:lpstr>方正书宋简体</vt:lpstr>
      <vt:lpstr>WPS</vt:lpstr>
      <vt:lpstr>Office 主题</vt:lpstr>
      <vt:lpstr>算法的概念及描述</vt:lpstr>
      <vt:lpstr>目录</vt:lpstr>
      <vt:lpstr>算法的基本概念</vt:lpstr>
      <vt:lpstr>算法的定义</vt:lpstr>
      <vt:lpstr>算法与程序的区别</vt:lpstr>
      <vt:lpstr>算法的特性</vt:lpstr>
      <vt:lpstr>PowerPoint 演示文稿</vt:lpstr>
      <vt:lpstr>感谢您的耐心观看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孙佳琪</cp:lastModifiedBy>
  <cp:revision>186</cp:revision>
  <dcterms:created xsi:type="dcterms:W3CDTF">2019-06-19T02:08:00Z</dcterms:created>
  <dcterms:modified xsi:type="dcterms:W3CDTF">2023-11-19T08:50:41Z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1AB4A12A79764B2F85FB21E4EEA294D1_13</vt:lpwstr>
  </property>
</Properties>
</file>